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43400" cy="4032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8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" y="659908"/>
            <a:ext cx="3691890" cy="1403820"/>
          </a:xfrm>
        </p:spPr>
        <p:txBody>
          <a:bodyPr anchor="b"/>
          <a:lstStyle>
            <a:lvl1pPr algn="ctr">
              <a:defRPr sz="2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925" y="2117865"/>
            <a:ext cx="3257550" cy="973527"/>
          </a:xfrm>
        </p:spPr>
        <p:txBody>
          <a:bodyPr/>
          <a:lstStyle>
            <a:lvl1pPr marL="0" indent="0" algn="ctr">
              <a:buNone/>
              <a:defRPr sz="1140"/>
            </a:lvl1pPr>
            <a:lvl2pPr marL="217170" indent="0" algn="ctr">
              <a:buNone/>
              <a:defRPr sz="950"/>
            </a:lvl2pPr>
            <a:lvl3pPr marL="434340" indent="0" algn="ctr">
              <a:buNone/>
              <a:defRPr sz="855"/>
            </a:lvl3pPr>
            <a:lvl4pPr marL="651510" indent="0" algn="ctr">
              <a:buNone/>
              <a:defRPr sz="760"/>
            </a:lvl4pPr>
            <a:lvl5pPr marL="868680" indent="0" algn="ctr">
              <a:buNone/>
              <a:defRPr sz="760"/>
            </a:lvl5pPr>
            <a:lvl6pPr marL="1085850" indent="0" algn="ctr">
              <a:buNone/>
              <a:defRPr sz="760"/>
            </a:lvl6pPr>
            <a:lvl7pPr marL="1303020" indent="0" algn="ctr">
              <a:buNone/>
              <a:defRPr sz="760"/>
            </a:lvl7pPr>
            <a:lvl8pPr marL="1520190" indent="0" algn="ctr">
              <a:buNone/>
              <a:defRPr sz="760"/>
            </a:lvl8pPr>
            <a:lvl9pPr marL="1737360" indent="0" algn="ctr">
              <a:buNone/>
              <a:defRPr sz="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0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08246" y="214680"/>
            <a:ext cx="936546" cy="34171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8609" y="214680"/>
            <a:ext cx="2755344" cy="34171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47" y="1005263"/>
            <a:ext cx="3746183" cy="1677304"/>
          </a:xfrm>
        </p:spPr>
        <p:txBody>
          <a:bodyPr anchor="b"/>
          <a:lstStyle>
            <a:lvl1pPr>
              <a:defRPr sz="2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347" y="2698435"/>
            <a:ext cx="3746183" cy="882054"/>
          </a:xfrm>
        </p:spPr>
        <p:txBody>
          <a:bodyPr/>
          <a:lstStyle>
            <a:lvl1pPr marL="0" indent="0">
              <a:buNone/>
              <a:defRPr sz="1140">
                <a:solidFill>
                  <a:schemeClr val="tx1"/>
                </a:solidFill>
              </a:defRPr>
            </a:lvl1pPr>
            <a:lvl2pPr marL="217170" indent="0">
              <a:buNone/>
              <a:defRPr sz="950">
                <a:solidFill>
                  <a:schemeClr val="tx1">
                    <a:tint val="75000"/>
                  </a:schemeClr>
                </a:solidFill>
              </a:defRPr>
            </a:lvl2pPr>
            <a:lvl3pPr marL="434340" indent="0">
              <a:buNone/>
              <a:defRPr sz="855">
                <a:solidFill>
                  <a:schemeClr val="tx1">
                    <a:tint val="75000"/>
                  </a:schemeClr>
                </a:solidFill>
              </a:defRPr>
            </a:lvl3pPr>
            <a:lvl4pPr marL="65151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4pPr>
            <a:lvl5pPr marL="86868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5pPr>
            <a:lvl6pPr marL="108585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6pPr>
            <a:lvl7pPr marL="130302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7pPr>
            <a:lvl8pPr marL="152019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8pPr>
            <a:lvl9pPr marL="173736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609" y="1073400"/>
            <a:ext cx="1845945" cy="2558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8846" y="1073400"/>
            <a:ext cx="1845945" cy="2558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14681"/>
            <a:ext cx="3746183" cy="7793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175" y="988461"/>
            <a:ext cx="1837462" cy="484430"/>
          </a:xfrm>
        </p:spPr>
        <p:txBody>
          <a:bodyPr anchor="b"/>
          <a:lstStyle>
            <a:lvl1pPr marL="0" indent="0">
              <a:buNone/>
              <a:defRPr sz="1140" b="1"/>
            </a:lvl1pPr>
            <a:lvl2pPr marL="217170" indent="0">
              <a:buNone/>
              <a:defRPr sz="950" b="1"/>
            </a:lvl2pPr>
            <a:lvl3pPr marL="434340" indent="0">
              <a:buNone/>
              <a:defRPr sz="855" b="1"/>
            </a:lvl3pPr>
            <a:lvl4pPr marL="651510" indent="0">
              <a:buNone/>
              <a:defRPr sz="760" b="1"/>
            </a:lvl4pPr>
            <a:lvl5pPr marL="868680" indent="0">
              <a:buNone/>
              <a:defRPr sz="760" b="1"/>
            </a:lvl5pPr>
            <a:lvl6pPr marL="1085850" indent="0">
              <a:buNone/>
              <a:defRPr sz="760" b="1"/>
            </a:lvl6pPr>
            <a:lvl7pPr marL="1303020" indent="0">
              <a:buNone/>
              <a:defRPr sz="760" b="1"/>
            </a:lvl7pPr>
            <a:lvl8pPr marL="1520190" indent="0">
              <a:buNone/>
              <a:defRPr sz="760" b="1"/>
            </a:lvl8pPr>
            <a:lvl9pPr marL="1737360" indent="0">
              <a:buNone/>
              <a:defRPr sz="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9175" y="1472891"/>
            <a:ext cx="1837462" cy="2166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8846" y="988461"/>
            <a:ext cx="1846511" cy="484430"/>
          </a:xfrm>
        </p:spPr>
        <p:txBody>
          <a:bodyPr anchor="b"/>
          <a:lstStyle>
            <a:lvl1pPr marL="0" indent="0">
              <a:buNone/>
              <a:defRPr sz="1140" b="1"/>
            </a:lvl1pPr>
            <a:lvl2pPr marL="217170" indent="0">
              <a:buNone/>
              <a:defRPr sz="950" b="1"/>
            </a:lvl2pPr>
            <a:lvl3pPr marL="434340" indent="0">
              <a:buNone/>
              <a:defRPr sz="855" b="1"/>
            </a:lvl3pPr>
            <a:lvl4pPr marL="651510" indent="0">
              <a:buNone/>
              <a:defRPr sz="760" b="1"/>
            </a:lvl4pPr>
            <a:lvl5pPr marL="868680" indent="0">
              <a:buNone/>
              <a:defRPr sz="760" b="1"/>
            </a:lvl5pPr>
            <a:lvl6pPr marL="1085850" indent="0">
              <a:buNone/>
              <a:defRPr sz="760" b="1"/>
            </a:lvl6pPr>
            <a:lvl7pPr marL="1303020" indent="0">
              <a:buNone/>
              <a:defRPr sz="760" b="1"/>
            </a:lvl7pPr>
            <a:lvl8pPr marL="1520190" indent="0">
              <a:buNone/>
              <a:defRPr sz="760" b="1"/>
            </a:lvl8pPr>
            <a:lvl9pPr marL="1737360" indent="0">
              <a:buNone/>
              <a:defRPr sz="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8846" y="1472891"/>
            <a:ext cx="1846511" cy="2166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6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6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68817"/>
            <a:ext cx="1400860" cy="940858"/>
          </a:xfrm>
        </p:spPr>
        <p:txBody>
          <a:bodyPr anchor="b"/>
          <a:lstStyle>
            <a:lvl1pPr>
              <a:defRPr sz="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511" y="580570"/>
            <a:ext cx="2198846" cy="2865511"/>
          </a:xfrm>
        </p:spPr>
        <p:txBody>
          <a:bodyPr/>
          <a:lstStyle>
            <a:lvl1pPr>
              <a:defRPr sz="1520"/>
            </a:lvl1pPr>
            <a:lvl2pPr>
              <a:defRPr sz="1330"/>
            </a:lvl2pPr>
            <a:lvl3pPr>
              <a:defRPr sz="1140"/>
            </a:lvl3pPr>
            <a:lvl4pPr>
              <a:defRPr sz="950"/>
            </a:lvl4pPr>
            <a:lvl5pPr>
              <a:defRPr sz="950"/>
            </a:lvl5pPr>
            <a:lvl6pPr>
              <a:defRPr sz="950"/>
            </a:lvl6pPr>
            <a:lvl7pPr>
              <a:defRPr sz="950"/>
            </a:lvl7pPr>
            <a:lvl8pPr>
              <a:defRPr sz="950"/>
            </a:lvl8pPr>
            <a:lvl9pPr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174" y="1209675"/>
            <a:ext cx="1400860" cy="2241073"/>
          </a:xfrm>
        </p:spPr>
        <p:txBody>
          <a:bodyPr/>
          <a:lstStyle>
            <a:lvl1pPr marL="0" indent="0">
              <a:buNone/>
              <a:defRPr sz="760"/>
            </a:lvl1pPr>
            <a:lvl2pPr marL="217170" indent="0">
              <a:buNone/>
              <a:defRPr sz="665"/>
            </a:lvl2pPr>
            <a:lvl3pPr marL="434340" indent="0">
              <a:buNone/>
              <a:defRPr sz="570"/>
            </a:lvl3pPr>
            <a:lvl4pPr marL="651510" indent="0">
              <a:buNone/>
              <a:defRPr sz="475"/>
            </a:lvl4pPr>
            <a:lvl5pPr marL="868680" indent="0">
              <a:buNone/>
              <a:defRPr sz="475"/>
            </a:lvl5pPr>
            <a:lvl6pPr marL="1085850" indent="0">
              <a:buNone/>
              <a:defRPr sz="475"/>
            </a:lvl6pPr>
            <a:lvl7pPr marL="1303020" indent="0">
              <a:buNone/>
              <a:defRPr sz="475"/>
            </a:lvl7pPr>
            <a:lvl8pPr marL="1520190" indent="0">
              <a:buNone/>
              <a:defRPr sz="475"/>
            </a:lvl8pPr>
            <a:lvl9pPr marL="1737360" indent="0">
              <a:buNone/>
              <a:defRPr sz="4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3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4" y="268817"/>
            <a:ext cx="1400860" cy="940858"/>
          </a:xfrm>
        </p:spPr>
        <p:txBody>
          <a:bodyPr anchor="b"/>
          <a:lstStyle>
            <a:lvl1pPr>
              <a:defRPr sz="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6511" y="580570"/>
            <a:ext cx="2198846" cy="2865511"/>
          </a:xfrm>
        </p:spPr>
        <p:txBody>
          <a:bodyPr anchor="t"/>
          <a:lstStyle>
            <a:lvl1pPr marL="0" indent="0">
              <a:buNone/>
              <a:defRPr sz="1520"/>
            </a:lvl1pPr>
            <a:lvl2pPr marL="217170" indent="0">
              <a:buNone/>
              <a:defRPr sz="1330"/>
            </a:lvl2pPr>
            <a:lvl3pPr marL="434340" indent="0">
              <a:buNone/>
              <a:defRPr sz="1140"/>
            </a:lvl3pPr>
            <a:lvl4pPr marL="651510" indent="0">
              <a:buNone/>
              <a:defRPr sz="950"/>
            </a:lvl4pPr>
            <a:lvl5pPr marL="868680" indent="0">
              <a:buNone/>
              <a:defRPr sz="950"/>
            </a:lvl5pPr>
            <a:lvl6pPr marL="1085850" indent="0">
              <a:buNone/>
              <a:defRPr sz="950"/>
            </a:lvl6pPr>
            <a:lvl7pPr marL="1303020" indent="0">
              <a:buNone/>
              <a:defRPr sz="950"/>
            </a:lvl7pPr>
            <a:lvl8pPr marL="1520190" indent="0">
              <a:buNone/>
              <a:defRPr sz="950"/>
            </a:lvl8pPr>
            <a:lvl9pPr marL="1737360" indent="0">
              <a:buNone/>
              <a:defRPr sz="9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174" y="1209675"/>
            <a:ext cx="1400860" cy="2241073"/>
          </a:xfrm>
        </p:spPr>
        <p:txBody>
          <a:bodyPr/>
          <a:lstStyle>
            <a:lvl1pPr marL="0" indent="0">
              <a:buNone/>
              <a:defRPr sz="760"/>
            </a:lvl1pPr>
            <a:lvl2pPr marL="217170" indent="0">
              <a:buNone/>
              <a:defRPr sz="665"/>
            </a:lvl2pPr>
            <a:lvl3pPr marL="434340" indent="0">
              <a:buNone/>
              <a:defRPr sz="570"/>
            </a:lvl3pPr>
            <a:lvl4pPr marL="651510" indent="0">
              <a:buNone/>
              <a:defRPr sz="475"/>
            </a:lvl4pPr>
            <a:lvl5pPr marL="868680" indent="0">
              <a:buNone/>
              <a:defRPr sz="475"/>
            </a:lvl5pPr>
            <a:lvl6pPr marL="1085850" indent="0">
              <a:buNone/>
              <a:defRPr sz="475"/>
            </a:lvl6pPr>
            <a:lvl7pPr marL="1303020" indent="0">
              <a:buNone/>
              <a:defRPr sz="475"/>
            </a:lvl7pPr>
            <a:lvl8pPr marL="1520190" indent="0">
              <a:buNone/>
              <a:defRPr sz="475"/>
            </a:lvl8pPr>
            <a:lvl9pPr marL="1737360" indent="0">
              <a:buNone/>
              <a:defRPr sz="4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7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609" y="214681"/>
            <a:ext cx="3746183" cy="779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609" y="1073400"/>
            <a:ext cx="3746183" cy="255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609" y="3737299"/>
            <a:ext cx="977265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6E26-61D1-44D3-8A35-CCAA7F3415C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8751" y="3737299"/>
            <a:ext cx="1465898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7526" y="3737299"/>
            <a:ext cx="977265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C1DFC-ABA3-45C7-AADB-A4B969C59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4340" rtl="0" eaLnBrk="1" latinLnBrk="0" hangingPunct="1">
        <a:lnSpc>
          <a:spcPct val="90000"/>
        </a:lnSpc>
        <a:spcBef>
          <a:spcPct val="0"/>
        </a:spcBef>
        <a:buNone/>
        <a:defRPr sz="20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585" indent="-108585" algn="l" defTabSz="4343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330" kern="1200">
          <a:solidFill>
            <a:schemeClr val="tx1"/>
          </a:solidFill>
          <a:latin typeface="+mn-lt"/>
          <a:ea typeface="+mn-ea"/>
          <a:cs typeface="+mn-cs"/>
        </a:defRPr>
      </a:lvl1pPr>
      <a:lvl2pPr marL="32575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950" kern="1200">
          <a:solidFill>
            <a:schemeClr val="tx1"/>
          </a:solidFill>
          <a:latin typeface="+mn-lt"/>
          <a:ea typeface="+mn-ea"/>
          <a:cs typeface="+mn-cs"/>
        </a:defRPr>
      </a:lvl3pPr>
      <a:lvl4pPr marL="76009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4pPr>
      <a:lvl5pPr marL="97726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5pPr>
      <a:lvl6pPr marL="119443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6pPr>
      <a:lvl7pPr marL="141160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8pPr>
      <a:lvl9pPr marL="1845945" indent="-108585" algn="l" defTabSz="434340" rtl="0" eaLnBrk="1" latinLnBrk="0" hangingPunct="1">
        <a:lnSpc>
          <a:spcPct val="90000"/>
        </a:lnSpc>
        <a:spcBef>
          <a:spcPts val="238"/>
        </a:spcBef>
        <a:buFont typeface="Arial" panose="020B0604020202020204" pitchFamily="34" charset="0"/>
        <a:buChar char="•"/>
        <a:defRPr sz="8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1pPr>
      <a:lvl2pPr marL="21717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2pPr>
      <a:lvl3pPr marL="43434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5pPr>
      <a:lvl6pPr marL="108585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6pPr>
      <a:lvl7pPr marL="130302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7pPr>
      <a:lvl8pPr marL="152019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8pPr>
      <a:lvl9pPr marL="1737360" algn="l" defTabSz="434340" rtl="0" eaLnBrk="1" latinLnBrk="0" hangingPunct="1">
        <a:defRPr sz="8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america">
            <a:extLst>
              <a:ext uri="{FF2B5EF4-FFF2-40B4-BE49-F238E27FC236}">
                <a16:creationId xmlns:a16="http://schemas.microsoft.com/office/drawing/2014/main" id="{43EC0A50-F52E-4F53-B8EA-A1F5FC13F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700" y="2686398"/>
            <a:ext cx="2176272" cy="1345852"/>
          </a:xfrm>
          <a:prstGeom prst="rect">
            <a:avLst/>
          </a:prstGeom>
        </p:spPr>
      </p:pic>
      <p:pic>
        <p:nvPicPr>
          <p:cNvPr id="39" name="oceania">
            <a:extLst>
              <a:ext uri="{FF2B5EF4-FFF2-40B4-BE49-F238E27FC236}">
                <a16:creationId xmlns:a16="http://schemas.microsoft.com/office/drawing/2014/main" id="{081620BE-75DA-4F4C-88DD-ECF6F515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72" y="2686399"/>
            <a:ext cx="2176272" cy="1345852"/>
          </a:xfrm>
          <a:prstGeom prst="rect">
            <a:avLst/>
          </a:prstGeom>
        </p:spPr>
      </p:pic>
      <p:pic>
        <p:nvPicPr>
          <p:cNvPr id="37" name="namerica">
            <a:extLst>
              <a:ext uri="{FF2B5EF4-FFF2-40B4-BE49-F238E27FC236}">
                <a16:creationId xmlns:a16="http://schemas.microsoft.com/office/drawing/2014/main" id="{27EDBE9B-559D-4630-8D06-D21D0266B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700" y="1345852"/>
            <a:ext cx="2176272" cy="1345852"/>
          </a:xfrm>
          <a:prstGeom prst="rect">
            <a:avLst/>
          </a:prstGeom>
        </p:spPr>
      </p:pic>
      <p:pic>
        <p:nvPicPr>
          <p:cNvPr id="35" name="europe">
            <a:extLst>
              <a:ext uri="{FF2B5EF4-FFF2-40B4-BE49-F238E27FC236}">
                <a16:creationId xmlns:a16="http://schemas.microsoft.com/office/drawing/2014/main" id="{4907B9A7-D173-4F4B-8F70-45D35F5137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572" y="1345852"/>
            <a:ext cx="2176272" cy="1345852"/>
          </a:xfrm>
          <a:prstGeom prst="rect">
            <a:avLst/>
          </a:prstGeom>
        </p:spPr>
      </p:pic>
      <p:pic>
        <p:nvPicPr>
          <p:cNvPr id="33" name="asia">
            <a:extLst>
              <a:ext uri="{FF2B5EF4-FFF2-40B4-BE49-F238E27FC236}">
                <a16:creationId xmlns:a16="http://schemas.microsoft.com/office/drawing/2014/main" id="{D4B4DC8F-9458-45FD-BC5C-6D1D75126F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1700" y="0"/>
            <a:ext cx="2176272" cy="1345852"/>
          </a:xfrm>
          <a:prstGeom prst="rect">
            <a:avLst/>
          </a:prstGeom>
        </p:spPr>
      </p:pic>
      <p:pic>
        <p:nvPicPr>
          <p:cNvPr id="31" name="africa">
            <a:extLst>
              <a:ext uri="{FF2B5EF4-FFF2-40B4-BE49-F238E27FC236}">
                <a16:creationId xmlns:a16="http://schemas.microsoft.com/office/drawing/2014/main" id="{CDBFA744-CE34-4CC8-9F84-B55956A30F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4572" y="0"/>
            <a:ext cx="2176272" cy="134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18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Surya, Kevin</dc:creator>
  <cp:lastModifiedBy>Surya, Kevin</cp:lastModifiedBy>
  <cp:revision>27</cp:revision>
  <dcterms:created xsi:type="dcterms:W3CDTF">2021-04-09T20:29:05Z</dcterms:created>
  <dcterms:modified xsi:type="dcterms:W3CDTF">2021-07-25T18:11:22Z</dcterms:modified>
</cp:coreProperties>
</file>